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71" r:id="rId5"/>
    <p:sldId id="372" r:id="rId6"/>
    <p:sldId id="373" r:id="rId7"/>
    <p:sldId id="319" r:id="rId8"/>
    <p:sldId id="380" r:id="rId9"/>
    <p:sldId id="374" r:id="rId10"/>
    <p:sldId id="375" r:id="rId11"/>
    <p:sldId id="376" r:id="rId12"/>
    <p:sldId id="394" r:id="rId13"/>
    <p:sldId id="377" r:id="rId14"/>
    <p:sldId id="403" r:id="rId15"/>
    <p:sldId id="381" r:id="rId16"/>
    <p:sldId id="383" r:id="rId17"/>
    <p:sldId id="384" r:id="rId18"/>
    <p:sldId id="404" r:id="rId19"/>
    <p:sldId id="385" r:id="rId20"/>
    <p:sldId id="392" r:id="rId21"/>
    <p:sldId id="395" r:id="rId22"/>
    <p:sldId id="387" r:id="rId23"/>
    <p:sldId id="390" r:id="rId24"/>
    <p:sldId id="389" r:id="rId25"/>
    <p:sldId id="391" r:id="rId26"/>
    <p:sldId id="393" r:id="rId27"/>
    <p:sldId id="401" r:id="rId28"/>
    <p:sldId id="388" r:id="rId29"/>
    <p:sldId id="396" r:id="rId30"/>
    <p:sldId id="397" r:id="rId31"/>
    <p:sldId id="400" r:id="rId32"/>
    <p:sldId id="3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71"/>
            <p14:sldId id="372"/>
            <p14:sldId id="373"/>
            <p14:sldId id="319"/>
            <p14:sldId id="380"/>
            <p14:sldId id="374"/>
            <p14:sldId id="375"/>
            <p14:sldId id="376"/>
          </p14:sldIdLst>
        </p14:section>
        <p14:section name="REINFORCE" id="{1D1FD77A-675E-D34F-939E-D8759E510B3C}">
          <p14:sldIdLst>
            <p14:sldId id="394"/>
            <p14:sldId id="377"/>
            <p14:sldId id="403"/>
            <p14:sldId id="381"/>
            <p14:sldId id="383"/>
            <p14:sldId id="384"/>
            <p14:sldId id="404"/>
            <p14:sldId id="385"/>
            <p14:sldId id="392"/>
          </p14:sldIdLst>
        </p14:section>
        <p14:section name="Actor-Critic" id="{65779BAB-3488-D241-9941-73D795907585}">
          <p14:sldIdLst>
            <p14:sldId id="395"/>
            <p14:sldId id="387"/>
            <p14:sldId id="390"/>
            <p14:sldId id="389"/>
            <p14:sldId id="391"/>
            <p14:sldId id="393"/>
          </p14:sldIdLst>
        </p14:section>
        <p14:section name="Continuous Action space" id="{1B16D0B5-25D6-2846-9D18-88D571DE9C17}">
          <p14:sldIdLst>
            <p14:sldId id="401"/>
            <p14:sldId id="388"/>
            <p14:sldId id="396"/>
            <p14:sldId id="397"/>
          </p14:sldIdLst>
        </p14:section>
        <p14:section name="Summary" id="{06CB876E-6AE5-F449-A2E6-B7D86712D7E2}">
          <p14:sldIdLst>
            <p14:sldId id="400"/>
            <p14:sldId id="399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/>
    <p:restoredTop sz="94583"/>
  </p:normalViewPr>
  <p:slideViewPr>
    <p:cSldViewPr snapToGrid="0">
      <p:cViewPr>
        <p:scale>
          <a:sx n="118" d="100"/>
          <a:sy n="118" d="100"/>
        </p:scale>
        <p:origin x="93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2/15/25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1.emf"/><Relationship Id="rId7" Type="http://schemas.openxmlformats.org/officeDocument/2006/relationships/image" Target="../media/image3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3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32.emf"/><Relationship Id="rId7" Type="http://schemas.openxmlformats.org/officeDocument/2006/relationships/image" Target="../media/image1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43.emf"/><Relationship Id="rId7" Type="http://schemas.openxmlformats.org/officeDocument/2006/relationships/image" Target="../media/image56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460.png"/><Relationship Id="rId10" Type="http://schemas.openxmlformats.org/officeDocument/2006/relationships/image" Target="../media/image59.png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2423182"/>
            <a:ext cx="10120754" cy="1079388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04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Policy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Gradient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558A-6378-FFC3-4155-FA9BFB23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495CC-D08D-6821-7B33-B63BB1F8930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4159-54F6-CFBB-927A-F5450DEB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7F19AE-80AF-D9FC-4B25-65516B189861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31E40-9F7B-D2AC-0848-DB5C4B12845A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9FA0C-BC91-BF65-0A6F-18DC884C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0123DF-BAFD-4981-CA91-269BB8DAD668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70C25F-62DB-6C80-0419-311C357E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67A0CC-43F8-932D-FAC1-3B6E25A15F11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235F9D-25D7-F2FD-94AC-CE7AEEE85DC2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523D8-D3E9-2D6C-4849-3A1D6259D819}"/>
              </a:ext>
            </a:extLst>
          </p:cNvPr>
          <p:cNvGrpSpPr/>
          <p:nvPr/>
        </p:nvGrpSpPr>
        <p:grpSpPr>
          <a:xfrm>
            <a:off x="2843638" y="1480586"/>
            <a:ext cx="6537868" cy="461665"/>
            <a:chOff x="2843638" y="1480586"/>
            <a:chExt cx="6537868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C72D3E-FDCD-F76E-E5E8-F92B13D9A77A}"/>
                </a:ext>
              </a:extLst>
            </p:cNvPr>
            <p:cNvSpPr txBox="1"/>
            <p:nvPr/>
          </p:nvSpPr>
          <p:spPr>
            <a:xfrm>
              <a:off x="2843638" y="1480586"/>
              <a:ext cx="6362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due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to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00AD07-F071-DC94-3B9C-C70F6DDB8E58}"/>
                    </a:ext>
                  </a:extLst>
                </p:cNvPr>
                <p:cNvSpPr txBox="1"/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481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6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3C0B-AE34-8BA3-F8B0-28DB7409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BC3857-0F18-3EE3-F05D-EF8AD24ED70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A520-B89B-C45F-1261-D952EFD0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B5971-1D1C-873C-733A-5D1CE1192F8F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0E5AA-98BC-DDBD-02FA-EA792A97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94F1BE-9B70-F741-325D-B279F2F9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31A6-B71F-C4D8-939E-ACC205B4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57C4-BC74-A95D-EAF4-94554F30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DA23-E23D-F693-1813-95C695F9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F1AB-D235-3C8C-1A72-C2BCD0D2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40164A-1DB5-64A0-81A4-7B11911AC22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705693-7F33-BA4B-1BC5-B7AD2EA3C782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968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4EFA-7033-5FFA-69FA-47D9B679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22B2DD-A8E3-23B4-A4AD-DF804EBC639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parameterized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26C73-A1DA-AE4D-26BB-3B69F1F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02" y="1500890"/>
            <a:ext cx="1882803" cy="6578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EDCAAD-321D-9379-4250-70B7805928E2}"/>
              </a:ext>
            </a:extLst>
          </p:cNvPr>
          <p:cNvGrpSpPr/>
          <p:nvPr/>
        </p:nvGrpSpPr>
        <p:grpSpPr>
          <a:xfrm>
            <a:off x="1133245" y="2969706"/>
            <a:ext cx="2260404" cy="2609980"/>
            <a:chOff x="1463184" y="2866011"/>
            <a:chExt cx="2260404" cy="26099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02CABB-CE5E-56EB-1D6D-1A826AA8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42" b="974"/>
            <a:stretch/>
          </p:blipFill>
          <p:spPr>
            <a:xfrm>
              <a:off x="1838228" y="2866011"/>
              <a:ext cx="1885360" cy="22207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6E7255-B09D-837C-03EC-B0E055B1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3184" y="3689948"/>
              <a:ext cx="215900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AC749C-87CE-2CBD-0ED0-1468FDDE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1065" y="5209291"/>
              <a:ext cx="254000" cy="2667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4C3F3-5071-9CED-1406-6E8206738A02}"/>
              </a:ext>
            </a:extLst>
          </p:cNvPr>
          <p:cNvGrpSpPr/>
          <p:nvPr/>
        </p:nvGrpSpPr>
        <p:grpSpPr>
          <a:xfrm>
            <a:off x="3915724" y="3298755"/>
            <a:ext cx="3978072" cy="1955061"/>
            <a:chOff x="4688722" y="3135012"/>
            <a:chExt cx="3978072" cy="1955061"/>
          </a:xfrm>
        </p:grpSpPr>
        <p:pic>
          <p:nvPicPr>
            <p:cNvPr id="1026" name="Picture 2" descr="Image result for neural network policy">
              <a:extLst>
                <a:ext uri="{FF2B5EF4-FFF2-40B4-BE49-F238E27FC236}">
                  <a16:creationId xmlns:a16="http://schemas.microsoft.com/office/drawing/2014/main" id="{09AA94E9-10D9-7863-C440-0D345E801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4"/>
            <a:stretch/>
          </p:blipFill>
          <p:spPr bwMode="auto">
            <a:xfrm>
              <a:off x="4958142" y="3135012"/>
              <a:ext cx="3708652" cy="195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38116E-B377-C530-CEF8-B84F15F6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722" y="3813365"/>
              <a:ext cx="215900" cy="266700"/>
            </a:xfrm>
            <a:prstGeom prst="rect">
              <a:avLst/>
            </a:prstGeom>
          </p:spPr>
        </p:pic>
      </p:grpSp>
      <p:pic>
        <p:nvPicPr>
          <p:cNvPr id="1028" name="Picture 4" descr="Image result for neural network policy">
            <a:extLst>
              <a:ext uri="{FF2B5EF4-FFF2-40B4-BE49-F238E27FC236}">
                <a16:creationId xmlns:a16="http://schemas.microsoft.com/office/drawing/2014/main" id="{825D8F05-E4BB-129A-C1EE-D49AE471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48" y="2880940"/>
            <a:ext cx="3265052" cy="24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C0290-F37D-DC16-E7E1-4D63E8A6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684B54-6398-38C8-08FB-303B2C7D9C2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descent/ascent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656F23-78AB-A311-595B-359AEFDFEA03}"/>
              </a:ext>
            </a:extLst>
          </p:cNvPr>
          <p:cNvGrpSpPr/>
          <p:nvPr/>
        </p:nvGrpSpPr>
        <p:grpSpPr>
          <a:xfrm>
            <a:off x="569465" y="1933935"/>
            <a:ext cx="5088385" cy="2990130"/>
            <a:chOff x="569465" y="1702733"/>
            <a:chExt cx="6336188" cy="37233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3197F9-5F17-6FF8-7216-0F2E93FD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762" y="2701372"/>
              <a:ext cx="1183195" cy="35883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9AD50F-C11A-5DF0-B5AA-46706F44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640651" y="2596302"/>
              <a:ext cx="461913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E14D72-79EE-D8D2-A7E6-7D6EAE651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877"/>
            <a:stretch/>
          </p:blipFill>
          <p:spPr>
            <a:xfrm>
              <a:off x="768804" y="1702733"/>
              <a:ext cx="5438480" cy="83812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852342-69B0-D2F7-C209-2B0000AD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465" y="3636650"/>
              <a:ext cx="3611841" cy="7491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DFA253-02F3-34A1-32D9-2FC56A32F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65" y="5095460"/>
              <a:ext cx="6336188" cy="33066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7DAF9-F7D9-A89C-D234-C96F2F270447}"/>
              </a:ext>
            </a:extLst>
          </p:cNvPr>
          <p:cNvGrpSpPr/>
          <p:nvPr/>
        </p:nvGrpSpPr>
        <p:grpSpPr>
          <a:xfrm>
            <a:off x="7612888" y="2206562"/>
            <a:ext cx="2921000" cy="2584732"/>
            <a:chOff x="7224268" y="2134751"/>
            <a:chExt cx="2921000" cy="25847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C13BDC-56B4-D0A4-9CD1-4F19CB1F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3699" y="2134751"/>
              <a:ext cx="1674369" cy="4966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EF20A2-015D-B1B2-B0C4-F5D897D2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4268" y="3291831"/>
              <a:ext cx="2768600" cy="647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71FF76-45C0-44C1-F0A1-37937048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4268" y="4401983"/>
              <a:ext cx="29210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0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3044-468E-2BDB-48EC-B4F19BE2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2BC434-C73C-F7AE-AC32-DEC8E4FE5E5E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EA73D0-4A9C-68B7-63E6-085BA729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9771E0-555D-32A6-37C6-415D28B5E297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6B840-08AB-C304-00F0-ACDEC8758F6E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DB4129-0BEC-1F38-480C-24E26B5AD55D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E93C0-8AC8-4304-29B2-C31F88E40D55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04ECE4-8385-7E62-DB4B-5CC9C3FB4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57D83B-E9C8-C54D-E9D3-BE9AE122DE9C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79CAFD-D556-8A77-3EC7-7A0FC60CBF21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622CC-0642-DA02-EF74-D07074C2DDBF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4D7DC-7558-821F-9CAB-445BF4EB89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14828A-E646-0CAA-4FE0-53B103DFA80F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0F5013-0EB9-6B3F-2C53-53EF5ED6A4B3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4DA65-F4B3-C312-36F8-D47B17CBCE9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E5D4FC-3402-1E96-4AC7-F68B939417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9466D9-53B6-03ED-12E4-81A2B84EB138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5B756C-DB81-2AD0-30BB-26DCF85721FC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8DAEF-0398-96F5-8C96-F910764225A5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DA721D9-9F89-3D86-B6F2-05BFA6F4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53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36400-C5A5-CB50-F3A5-C9D0AFD94B85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97292C-38A9-2ACF-625A-D517F94D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04" y="1419882"/>
            <a:ext cx="2910539" cy="2683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038DFC-A965-C24F-AFD9-C52C9AB95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04" y="1786505"/>
            <a:ext cx="1347870" cy="6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BB0A-931F-6831-10CF-991CAF2E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C9669C-E5F0-0950-B5BE-9039BCF5251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5A984-0761-C1A9-2B83-1656D72835C7}"/>
              </a:ext>
            </a:extLst>
          </p:cNvPr>
          <p:cNvGrpSpPr/>
          <p:nvPr/>
        </p:nvGrpSpPr>
        <p:grpSpPr>
          <a:xfrm>
            <a:off x="1159404" y="1163918"/>
            <a:ext cx="8354899" cy="857611"/>
            <a:chOff x="706918" y="1224748"/>
            <a:chExt cx="8354899" cy="857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D747DE-DF9C-9750-4F35-62E2E486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6033"/>
            <a:stretch/>
          </p:blipFill>
          <p:spPr>
            <a:xfrm>
              <a:off x="706918" y="1517249"/>
              <a:ext cx="4686300" cy="4529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C86216-160D-C49C-D6E1-277E750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5092" b="596"/>
            <a:stretch/>
          </p:blipFill>
          <p:spPr>
            <a:xfrm>
              <a:off x="4375517" y="1224748"/>
              <a:ext cx="4686300" cy="85761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53DF4-A0D3-A73F-7E2F-B53690B3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26" y="4148864"/>
            <a:ext cx="3387169" cy="78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EAF6D-0B34-4A99-F4FA-E2662E60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136"/>
          <a:stretch/>
        </p:blipFill>
        <p:spPr>
          <a:xfrm>
            <a:off x="1159405" y="2179262"/>
            <a:ext cx="5340191" cy="249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59B2-4D72-AE41-670A-2DDF6DC5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64" b="10194"/>
          <a:stretch/>
        </p:blipFill>
        <p:spPr>
          <a:xfrm>
            <a:off x="1159404" y="4744726"/>
            <a:ext cx="5340191" cy="857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5DADB-1625-5E20-1C6E-1AD0AD9A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836" b="312"/>
          <a:stretch/>
        </p:blipFill>
        <p:spPr>
          <a:xfrm>
            <a:off x="1159404" y="5578033"/>
            <a:ext cx="5340191" cy="44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7C720-816A-8A79-0F39-C4D818C0A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60" y="2341158"/>
            <a:ext cx="3104077" cy="286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619B2-C47F-4D94-64A4-84F46039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460" y="2957261"/>
            <a:ext cx="4794051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B3E3-2B12-73FD-FB50-04513403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238FD3-3324-74D5-37DA-49A3FE80D02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14F7E-51CB-BAD8-99D3-CC1A67F0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923" y="826149"/>
            <a:ext cx="4585151" cy="748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E2C9D-37E7-A4CC-D054-82D0464E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300"/>
          <a:stretch/>
        </p:blipFill>
        <p:spPr>
          <a:xfrm>
            <a:off x="1201061" y="1613727"/>
            <a:ext cx="7772400" cy="92208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1D3C47-C093-42CB-3DE6-A71C5B7D266F}"/>
              </a:ext>
            </a:extLst>
          </p:cNvPr>
          <p:cNvCxnSpPr>
            <a:cxnSpLocks/>
          </p:cNvCxnSpPr>
          <p:nvPr/>
        </p:nvCxnSpPr>
        <p:spPr>
          <a:xfrm>
            <a:off x="4258013" y="3181416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831F58-54E6-83AE-E92F-454D8E95E98F}"/>
              </a:ext>
            </a:extLst>
          </p:cNvPr>
          <p:cNvCxnSpPr>
            <a:cxnSpLocks/>
          </p:cNvCxnSpPr>
          <p:nvPr/>
        </p:nvCxnSpPr>
        <p:spPr>
          <a:xfrm>
            <a:off x="8969087" y="3170200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DFC206-24E3-0C9C-9FDB-A81B95533C9A}"/>
              </a:ext>
            </a:extLst>
          </p:cNvPr>
          <p:cNvGrpSpPr/>
          <p:nvPr/>
        </p:nvGrpSpPr>
        <p:grpSpPr>
          <a:xfrm>
            <a:off x="3978110" y="1753385"/>
            <a:ext cx="6966407" cy="2426488"/>
            <a:chOff x="3978110" y="1753385"/>
            <a:chExt cx="6966407" cy="24264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4D0225-1064-841F-6C23-21919110D84E}"/>
                </a:ext>
              </a:extLst>
            </p:cNvPr>
            <p:cNvGrpSpPr/>
            <p:nvPr/>
          </p:nvGrpSpPr>
          <p:grpSpPr>
            <a:xfrm>
              <a:off x="3978110" y="1753385"/>
              <a:ext cx="6966407" cy="2426488"/>
              <a:chOff x="3978110" y="1753385"/>
              <a:chExt cx="6966407" cy="242648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34BAA10-917C-FBB0-AF66-C6CD1255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2599" y="3048658"/>
                <a:ext cx="6497968" cy="797477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6151211-3B2E-9AE6-847D-9341735743CC}"/>
                  </a:ext>
                </a:extLst>
              </p:cNvPr>
              <p:cNvSpPr/>
              <p:nvPr/>
            </p:nvSpPr>
            <p:spPr>
              <a:xfrm>
                <a:off x="5175313" y="1753385"/>
                <a:ext cx="1574278" cy="593889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4DDEB5-AF1A-2D35-C839-AED5D504E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8425" y="2347274"/>
                <a:ext cx="265559" cy="46489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5E31910-D353-B788-0E08-0F3A802A299E}"/>
                  </a:ext>
                </a:extLst>
              </p:cNvPr>
              <p:cNvSpPr/>
              <p:nvPr/>
            </p:nvSpPr>
            <p:spPr>
              <a:xfrm>
                <a:off x="3978110" y="2854310"/>
                <a:ext cx="6966407" cy="132556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17F54-8F47-1C54-C09C-50FE3F9D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358" y="3672213"/>
              <a:ext cx="406494" cy="21679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C781F8-3DE7-DB49-9686-15750FC7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2937" y="3661509"/>
              <a:ext cx="406494" cy="216797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FAB9357-7F8E-D9FD-1CA8-FEDEF32D1F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958"/>
          <a:stretch/>
        </p:blipFill>
        <p:spPr>
          <a:xfrm>
            <a:off x="1450451" y="4331682"/>
            <a:ext cx="7772400" cy="92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66F80-0CEF-B318-EA66-6E06369DD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267" y="5531680"/>
            <a:ext cx="5144647" cy="8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F737-1EBE-A7AD-5C1F-3DDDC554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6BBFD0-8190-E06C-5532-65EA62276069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598D1-AE55-55CB-8C99-FB499925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43" y="1518638"/>
            <a:ext cx="1674369" cy="496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5BBA1-79AF-C97D-301F-C1554BC5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212" y="2665730"/>
            <a:ext cx="2921000" cy="3175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5F3E639-87CB-A5BA-67B5-1B840B105328}"/>
              </a:ext>
            </a:extLst>
          </p:cNvPr>
          <p:cNvGrpSpPr/>
          <p:nvPr/>
        </p:nvGrpSpPr>
        <p:grpSpPr>
          <a:xfrm>
            <a:off x="6276179" y="498421"/>
            <a:ext cx="5754211" cy="2167309"/>
            <a:chOff x="1385047" y="1908905"/>
            <a:chExt cx="10384099" cy="39111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04D38F-7FB5-31FD-8729-19C33C59F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5047" y="1908905"/>
              <a:ext cx="5205506" cy="30401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8104EC-9A12-005E-176A-5623A7417854}"/>
                </a:ext>
              </a:extLst>
            </p:cNvPr>
            <p:cNvSpPr txBox="1"/>
            <p:nvPr/>
          </p:nvSpPr>
          <p:spPr>
            <a:xfrm>
              <a:off x="2441448" y="5358384"/>
              <a:ext cx="2051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Policy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2C44A-E1C2-E8D8-686A-7A3CE2C6791B}"/>
                </a:ext>
              </a:extLst>
            </p:cNvPr>
            <p:cNvGrpSpPr/>
            <p:nvPr/>
          </p:nvGrpSpPr>
          <p:grpSpPr>
            <a:xfrm>
              <a:off x="7269480" y="2066544"/>
              <a:ext cx="4499666" cy="3753504"/>
              <a:chOff x="7269480" y="2066544"/>
              <a:chExt cx="4499666" cy="37535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640804B-542C-20BD-ABC4-C4D080A15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2066544"/>
                <a:ext cx="3282696" cy="123741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735C1B5-723C-8AA1-A9F6-C2E16892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6419" y="3303961"/>
                <a:ext cx="3185757" cy="14692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29A03F-7018-6ECB-6C13-3BC243C45EF3}"/>
                  </a:ext>
                </a:extLst>
              </p:cNvPr>
              <p:cNvSpPr/>
              <p:nvPr/>
            </p:nvSpPr>
            <p:spPr>
              <a:xfrm>
                <a:off x="10533647" y="32824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23E84DE-E291-7C37-B7A3-8B7A2C65F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3533" y="3168649"/>
                <a:ext cx="845613" cy="410371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8E8A576-8C49-06E5-3996-E460EF74D79F}"/>
                  </a:ext>
                </a:extLst>
              </p:cNvPr>
              <p:cNvCxnSpPr/>
              <p:nvPr/>
            </p:nvCxnSpPr>
            <p:spPr>
              <a:xfrm flipV="1">
                <a:off x="7366419" y="3035808"/>
                <a:ext cx="122517" cy="292406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602E375-F45F-9EAA-61A6-751B353EC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8936" y="3023682"/>
                <a:ext cx="775866" cy="13471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7467DA8-2AA5-EF7F-4487-709889B68D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4802" y="3931920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824E2A-982F-EFED-4542-5F1685F0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7319" y="3931920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A36A169-9387-4A7A-CB95-A665B0CFD2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7072" y="3844987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F38A116-EDBA-6B26-23EB-08590328C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4867" y="3831238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D349F2-0479-393D-8422-24A69C7CB2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1874" y="3697354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AEDFE9A-FA56-A74B-8C1D-9DF0E7990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391" y="3697354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08242-79C6-9BE8-90B3-F1765A959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144" y="3610421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C968AAA-2C69-D85A-6BEF-F83DE86AC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1939" y="3596672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19EC53A-094F-9416-3B20-FA500E7E3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8446" y="3435076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C64106F-7A3E-0E96-D36B-07C83C2A8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0963" y="3435076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CAEB67E-90E5-2FD0-B4D0-1826DD8FFC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0716" y="3348143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EBBB7F0-F7E1-F0C4-23C5-159090DEA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8511" y="3334394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2221051-3D8E-B755-F739-6A8B20CAD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6331" y="3254614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DE9967-9F0E-1B96-81EC-38626C50D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126" y="3240865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CA2EE5-4D40-7FCF-ED2B-9BA88453BFF9}"/>
                  </a:ext>
                </a:extLst>
              </p:cNvPr>
              <p:cNvSpPr txBox="1"/>
              <p:nvPr/>
            </p:nvSpPr>
            <p:spPr>
              <a:xfrm>
                <a:off x="7837562" y="5358383"/>
                <a:ext cx="20177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/>
                  <a:t>Value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Iteration</a:t>
                </a:r>
                <a:endParaRPr sz="2400"/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ED8CA8F9-01A6-F0EE-E6B8-61EE72296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212" y="3537128"/>
            <a:ext cx="7150100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D3DE74-75A5-1BBC-A469-120A674828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1397"/>
          <a:stretch/>
        </p:blipFill>
        <p:spPr>
          <a:xfrm>
            <a:off x="4922694" y="6086963"/>
            <a:ext cx="2910539" cy="4581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997F18E-E20F-766C-5A98-D3D93A9C3E61}"/>
              </a:ext>
            </a:extLst>
          </p:cNvPr>
          <p:cNvGrpSpPr/>
          <p:nvPr/>
        </p:nvGrpSpPr>
        <p:grpSpPr>
          <a:xfrm>
            <a:off x="906235" y="4776823"/>
            <a:ext cx="7978177" cy="914400"/>
            <a:chOff x="906235" y="4776823"/>
            <a:chExt cx="7978177" cy="9144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F8F2214-6BBA-785A-7275-A9B0CCE1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5212" y="4776823"/>
              <a:ext cx="6299200" cy="914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FF86AF1-C21F-05A0-661D-83A6D8334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235" y="5126073"/>
              <a:ext cx="12573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46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CECE-89F9-2A2C-8DBF-EAE5D23A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4B81A-9FCE-F48D-D431-CA9275E7ECE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EBA53-260A-9523-C221-94B37C9F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31" y="1301730"/>
            <a:ext cx="9281095" cy="3386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4E720-FAE8-F4A4-B8B9-CD4D4FF98751}"/>
              </a:ext>
            </a:extLst>
          </p:cNvPr>
          <p:cNvSpPr txBox="1"/>
          <p:nvPr/>
        </p:nvSpPr>
        <p:spPr>
          <a:xfrm>
            <a:off x="1706251" y="4835961"/>
            <a:ext cx="2353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 err="1"/>
              <a:t>softmax</a:t>
            </a:r>
            <a:r>
              <a:rPr lang="zh-CN" altLang="en-US" sz="2200" dirty="0"/>
              <a:t> </a:t>
            </a:r>
            <a:r>
              <a:rPr lang="en-US" altLang="zh-CN" sz="2200" dirty="0"/>
              <a:t>policy:</a:t>
            </a:r>
            <a:endParaRPr lang="en-C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BE2F0-638D-F72F-AC3E-0C74FF70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192" y="5263702"/>
            <a:ext cx="7297974" cy="86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CFB09-096C-9012-FF8C-55A094D05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61" y="4688267"/>
            <a:ext cx="1007387" cy="5328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B115A2-EB36-EE79-E8DB-94DED30C24DA}"/>
              </a:ext>
            </a:extLst>
          </p:cNvPr>
          <p:cNvSpPr/>
          <p:nvPr/>
        </p:nvSpPr>
        <p:spPr>
          <a:xfrm>
            <a:off x="3706368" y="4169664"/>
            <a:ext cx="487680" cy="3260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5FA03-110C-339E-B0B8-CA1FD629D486}"/>
              </a:ext>
            </a:extLst>
          </p:cNvPr>
          <p:cNvCxnSpPr>
            <a:cxnSpLocks/>
          </p:cNvCxnSpPr>
          <p:nvPr/>
        </p:nvCxnSpPr>
        <p:spPr>
          <a:xfrm>
            <a:off x="4059716" y="4495668"/>
            <a:ext cx="226534" cy="2351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5FDC7D-8457-AC5C-73A8-B995EA56C9B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02757-6514-EFC9-24ED-78108D02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626" y="1682782"/>
            <a:ext cx="10358748" cy="37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368E-D7D0-C55D-0BF4-5E4CEC34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9ED-A998-AA94-6021-5157F578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D082-8B72-45A3-6A9D-104FE06A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E42689-5421-EE34-A1DB-F4FBFC4240BD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5D5241-FAE2-6E70-BE64-B4AA2915B829}"/>
              </a:ext>
            </a:extLst>
          </p:cNvPr>
          <p:cNvSpPr/>
          <p:nvPr/>
        </p:nvSpPr>
        <p:spPr>
          <a:xfrm>
            <a:off x="1595178" y="3091994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58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0616-155C-FB95-419A-3E7C1943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A76C-ADF3-673A-6181-2D84ADC7798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1AE3A-25C3-B626-C937-68F8A197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94" y="1282877"/>
            <a:ext cx="7726012" cy="281911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7458AA-AEE6-AA41-5B3C-E49C8FC0A4A3}"/>
              </a:ext>
            </a:extLst>
          </p:cNvPr>
          <p:cNvSpPr/>
          <p:nvPr/>
        </p:nvSpPr>
        <p:spPr>
          <a:xfrm>
            <a:off x="2743200" y="3148553"/>
            <a:ext cx="4769963" cy="7918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C8A67-50F5-F06E-1979-74240A6C5D5B}"/>
              </a:ext>
            </a:extLst>
          </p:cNvPr>
          <p:cNvSpPr txBox="1"/>
          <p:nvPr/>
        </p:nvSpPr>
        <p:spPr>
          <a:xfrm>
            <a:off x="7154935" y="5575123"/>
            <a:ext cx="1654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/>
              <a:t>Actor-Critic</a:t>
            </a:r>
            <a:endParaRPr lang="en-CN" sz="2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F1474B-1D21-9C90-9E60-8DC8D43CF877}"/>
              </a:ext>
            </a:extLst>
          </p:cNvPr>
          <p:cNvGrpSpPr/>
          <p:nvPr/>
        </p:nvGrpSpPr>
        <p:grpSpPr>
          <a:xfrm>
            <a:off x="3382125" y="4600280"/>
            <a:ext cx="5366676" cy="1451897"/>
            <a:chOff x="3382125" y="4600280"/>
            <a:chExt cx="5366676" cy="14518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3B2712-B648-2823-6288-CE95F1E0F739}"/>
                </a:ext>
              </a:extLst>
            </p:cNvPr>
            <p:cNvGrpSpPr/>
            <p:nvPr/>
          </p:nvGrpSpPr>
          <p:grpSpPr>
            <a:xfrm>
              <a:off x="3382125" y="4600280"/>
              <a:ext cx="5366676" cy="1451897"/>
              <a:chOff x="3382125" y="4600280"/>
              <a:chExt cx="5366676" cy="14518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CB3F7-E549-9B40-31CC-78484618F716}"/>
                  </a:ext>
                </a:extLst>
              </p:cNvPr>
              <p:cNvSpPr txBox="1"/>
              <p:nvPr/>
            </p:nvSpPr>
            <p:spPr>
              <a:xfrm>
                <a:off x="3382125" y="4600280"/>
                <a:ext cx="18085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Monte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Carlo</a:t>
                </a:r>
                <a:endParaRPr lang="en-CN" sz="25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A0746E-99F5-1B7D-2BC7-6FFEDA0D7347}"/>
                  </a:ext>
                </a:extLst>
              </p:cNvPr>
              <p:cNvSpPr txBox="1"/>
              <p:nvPr/>
            </p:nvSpPr>
            <p:spPr>
              <a:xfrm>
                <a:off x="7078151" y="4600280"/>
                <a:ext cx="167065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TD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learning</a:t>
                </a:r>
                <a:endParaRPr lang="en-CN" sz="25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A688FE-5E8E-12A2-CAA5-95B9DDE988BC}"/>
                  </a:ext>
                </a:extLst>
              </p:cNvPr>
              <p:cNvSpPr txBox="1"/>
              <p:nvPr/>
            </p:nvSpPr>
            <p:spPr>
              <a:xfrm>
                <a:off x="3456280" y="5575123"/>
                <a:ext cx="166019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REINFORCE</a:t>
                </a:r>
                <a:endParaRPr lang="en-CN" sz="2500" dirty="0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740F0C-8924-DC69-6587-4B2D05EF711B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4838807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A3267-2304-52DB-058F-CEF1E1D6B3D1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5813650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9518C-B25B-D3D5-5E9D-A167CB7B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0969E3-3874-9E9D-4157-B3CD5F1FCC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312CED-79E3-4BF3-DFBC-DE9190009FBA}"/>
              </a:ext>
            </a:extLst>
          </p:cNvPr>
          <p:cNvGrpSpPr/>
          <p:nvPr/>
        </p:nvGrpSpPr>
        <p:grpSpPr>
          <a:xfrm>
            <a:off x="2061695" y="1763645"/>
            <a:ext cx="8068610" cy="979554"/>
            <a:chOff x="1201061" y="1556256"/>
            <a:chExt cx="8068610" cy="9795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705BD0-DA3D-1CD7-D2C7-913BA4B4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9783" b="51300"/>
            <a:stretch/>
          </p:blipFill>
          <p:spPr>
            <a:xfrm>
              <a:off x="1201061" y="1613727"/>
              <a:ext cx="3125842" cy="9220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79FD882-D5A4-6513-7508-906C8A3C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579" t="47958"/>
            <a:stretch/>
          </p:blipFill>
          <p:spPr>
            <a:xfrm>
              <a:off x="4418029" y="1556256"/>
              <a:ext cx="4851642" cy="9220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448-D44D-DC4B-F215-27D48027D135}"/>
              </a:ext>
            </a:extLst>
          </p:cNvPr>
          <p:cNvGrpSpPr/>
          <p:nvPr/>
        </p:nvGrpSpPr>
        <p:grpSpPr>
          <a:xfrm>
            <a:off x="6562341" y="914400"/>
            <a:ext cx="5246367" cy="1904214"/>
            <a:chOff x="6556056" y="603316"/>
            <a:chExt cx="5246367" cy="19042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532892-438F-796B-C66D-3CE5017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56" y="603316"/>
              <a:ext cx="5246367" cy="28760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FAA84F5-B47D-899F-D1C2-780F4694CA05}"/>
                </a:ext>
              </a:extLst>
            </p:cNvPr>
            <p:cNvSpPr/>
            <p:nvPr/>
          </p:nvSpPr>
          <p:spPr>
            <a:xfrm>
              <a:off x="8493551" y="1452561"/>
              <a:ext cx="1743958" cy="105496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/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N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66" name="Picture 2" descr="Image result for Actor critic ">
            <a:extLst>
              <a:ext uri="{FF2B5EF4-FFF2-40B4-BE49-F238E27FC236}">
                <a16:creationId xmlns:a16="http://schemas.microsoft.com/office/drawing/2014/main" id="{C64F081A-80FF-A403-0AF3-3C35A2E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41" y="3298771"/>
            <a:ext cx="3210113" cy="27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3AEFF7-2644-3BD5-2E58-9197E7D50828}"/>
              </a:ext>
            </a:extLst>
          </p:cNvPr>
          <p:cNvCxnSpPr>
            <a:cxnSpLocks/>
          </p:cNvCxnSpPr>
          <p:nvPr/>
        </p:nvCxnSpPr>
        <p:spPr>
          <a:xfrm>
            <a:off x="9349460" y="2892509"/>
            <a:ext cx="0" cy="847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244B54-A8C7-8913-6554-1B3F89216CA7}"/>
              </a:ext>
            </a:extLst>
          </p:cNvPr>
          <p:cNvGrpSpPr/>
          <p:nvPr/>
        </p:nvGrpSpPr>
        <p:grpSpPr>
          <a:xfrm>
            <a:off x="6483877" y="1776913"/>
            <a:ext cx="1984996" cy="1963171"/>
            <a:chOff x="6477592" y="1465829"/>
            <a:chExt cx="1984996" cy="196317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EF8A7A-6F47-9359-B376-B65A95F625F9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94" y="2581425"/>
              <a:ext cx="0" cy="8475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878E72B-AA50-40D6-2045-003ED13E2967}"/>
                </a:ext>
              </a:extLst>
            </p:cNvPr>
            <p:cNvSpPr/>
            <p:nvPr/>
          </p:nvSpPr>
          <p:spPr>
            <a:xfrm>
              <a:off x="6477592" y="1465829"/>
              <a:ext cx="1984996" cy="102843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09BC3C-DCA9-AAD1-0560-F4865EADFA45}"/>
              </a:ext>
            </a:extLst>
          </p:cNvPr>
          <p:cNvSpPr txBox="1"/>
          <p:nvPr/>
        </p:nvSpPr>
        <p:spPr>
          <a:xfrm>
            <a:off x="1198795" y="3740084"/>
            <a:ext cx="485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AC through another lens</a:t>
            </a:r>
            <a:r>
              <a:rPr lang="en-US" altLang="zh-CN" sz="2400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2BE3C2-B957-B7FC-C578-842041679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48" y="4517779"/>
            <a:ext cx="3028315" cy="44502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697064-B9EE-5EEB-7E7E-F4059418F14D}"/>
              </a:ext>
            </a:extLst>
          </p:cNvPr>
          <p:cNvCxnSpPr>
            <a:cxnSpLocks/>
          </p:cNvCxnSpPr>
          <p:nvPr/>
        </p:nvCxnSpPr>
        <p:spPr>
          <a:xfrm>
            <a:off x="2456411" y="5279298"/>
            <a:ext cx="16207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A424870-A5B4-399E-C29A-7267838F4A76}"/>
              </a:ext>
            </a:extLst>
          </p:cNvPr>
          <p:cNvSpPr/>
          <p:nvPr/>
        </p:nvSpPr>
        <p:spPr>
          <a:xfrm>
            <a:off x="2315484" y="5234619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096F1E-44C3-9813-A99E-53D64D4AA415}"/>
              </a:ext>
            </a:extLst>
          </p:cNvPr>
          <p:cNvSpPr/>
          <p:nvPr/>
        </p:nvSpPr>
        <p:spPr>
          <a:xfrm>
            <a:off x="4077119" y="5225191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72E5B6-EC46-D20C-ECA4-CE8D8DE91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695" y="5524299"/>
            <a:ext cx="5715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1E92FB-976A-45E0-85FB-D4A4072F7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152" y="5467087"/>
            <a:ext cx="1705879" cy="36756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0BFC72-3C27-5172-3196-00538158D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9651" b="11091"/>
          <a:stretch/>
        </p:blipFill>
        <p:spPr>
          <a:xfrm>
            <a:off x="8538510" y="1830863"/>
            <a:ext cx="1643534" cy="8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284 0 " pathEditMode="relative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 animBg="1"/>
      <p:bldP spid="45" grpId="1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15DCC-EF37-BC96-3AC3-BBBF2795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4C756-EE1C-1795-889B-9A08A73BCC9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25DB81-9981-ABB5-CEEC-82F9C528BF74}"/>
              </a:ext>
            </a:extLst>
          </p:cNvPr>
          <p:cNvGrpSpPr/>
          <p:nvPr/>
        </p:nvGrpSpPr>
        <p:grpSpPr>
          <a:xfrm>
            <a:off x="1795564" y="1480389"/>
            <a:ext cx="8264243" cy="4595448"/>
            <a:chOff x="1963878" y="1305731"/>
            <a:chExt cx="8264243" cy="459544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AD8190-5197-3C9B-8BA8-FDE962EF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EDDA8E-6651-60CB-CB77-AA8EBC016382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255746E-A707-069D-DEC1-B35CF1B2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50675D-8B9B-4909-BD30-3B786A36ECDE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69C3B2-77C8-3C7F-BDA3-862B3D1CFCA9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3B5DD9-6F1B-5C07-E5F7-38372D82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A6BBB8-A651-E8C7-EAF9-152B94D9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58DCC4-E077-0CDE-8BBA-3A57DAC7D2AC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062152-81DA-053E-8D32-0F58260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2871C3-7381-4753-4A9E-55853498306F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6EEB01-BD7C-3938-1CE1-EE6FCA9A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103A36-B678-D2C6-ABA1-8D6FEC245296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F3DF0E7-48DF-6A11-DB89-1F636E4F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25904-DC96-EA26-E153-CA82E23E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1D7C3-BFDD-8A21-FEE4-E9CDD8B1452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0E6376-F924-2157-FDF7-6F9FCD692046}"/>
              </a:ext>
            </a:extLst>
          </p:cNvPr>
          <p:cNvGrpSpPr/>
          <p:nvPr/>
        </p:nvGrpSpPr>
        <p:grpSpPr>
          <a:xfrm>
            <a:off x="6167915" y="1840405"/>
            <a:ext cx="5741826" cy="3517979"/>
            <a:chOff x="1799286" y="1314141"/>
            <a:chExt cx="8264243" cy="50634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61430B-8CAF-5D9B-9F31-3D5FF887394B}"/>
                </a:ext>
              </a:extLst>
            </p:cNvPr>
            <p:cNvGrpSpPr/>
            <p:nvPr/>
          </p:nvGrpSpPr>
          <p:grpSpPr>
            <a:xfrm>
              <a:off x="1799286" y="1782141"/>
              <a:ext cx="8264243" cy="4595448"/>
              <a:chOff x="1963878" y="1305731"/>
              <a:chExt cx="8264243" cy="459544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169D92-4AF6-D914-BCF0-6ECF2CB46556}"/>
                  </a:ext>
                </a:extLst>
              </p:cNvPr>
              <p:cNvGrpSpPr/>
              <p:nvPr/>
            </p:nvGrpSpPr>
            <p:grpSpPr>
              <a:xfrm>
                <a:off x="1963878" y="1305731"/>
                <a:ext cx="8264243" cy="4595448"/>
                <a:chOff x="1963878" y="1305731"/>
                <a:chExt cx="8264243" cy="4595448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E94DB3A-7D25-3913-3372-81665EBCE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63878" y="1305731"/>
                  <a:ext cx="8264243" cy="459544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98F93D8-9DF1-1676-3F1B-ED15230B19F3}"/>
                    </a:ext>
                  </a:extLst>
                </p:cNvPr>
                <p:cNvSpPr/>
                <p:nvPr/>
              </p:nvSpPr>
              <p:spPr>
                <a:xfrm>
                  <a:off x="2856043" y="4430983"/>
                  <a:ext cx="6599041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5FB1E27-B20D-7383-64CF-8BD0A5E56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6043" y="4457892"/>
                  <a:ext cx="2111883" cy="219733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63BF9DC-93FD-CC72-35C0-0ADA5470C6D5}"/>
                    </a:ext>
                  </a:extLst>
                </p:cNvPr>
                <p:cNvSpPr/>
                <p:nvPr/>
              </p:nvSpPr>
              <p:spPr>
                <a:xfrm>
                  <a:off x="2736916" y="4686492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DF9D73-BC1B-37DC-4C9A-8D4D9D202F60}"/>
                    </a:ext>
                  </a:extLst>
                </p:cNvPr>
                <p:cNvSpPr/>
                <p:nvPr/>
              </p:nvSpPr>
              <p:spPr>
                <a:xfrm>
                  <a:off x="2802625" y="4942001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A2DB4-97A7-EB5C-8284-E023F402D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6043" y="4743469"/>
                  <a:ext cx="1628887" cy="189665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17890BE-85F5-6ACC-55D4-4B827549D82C}"/>
                    </a:ext>
                  </a:extLst>
                </p:cNvPr>
                <p:cNvSpPr/>
                <p:nvPr/>
              </p:nvSpPr>
              <p:spPr>
                <a:xfrm>
                  <a:off x="6297106" y="2126728"/>
                  <a:ext cx="2290714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4F1E3D2-94B9-7E8F-3BA2-D2B2CB7A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6297105" y="2082936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D523523-F83B-34AA-F1CC-D26964B3EBC6}"/>
                    </a:ext>
                  </a:extLst>
                </p:cNvPr>
                <p:cNvSpPr/>
                <p:nvPr/>
              </p:nvSpPr>
              <p:spPr>
                <a:xfrm>
                  <a:off x="7065156" y="2635398"/>
                  <a:ext cx="2569037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565AC47-4041-A1F9-9D15-707339990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7088724" y="2617229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48C81D0-C5E3-7703-C903-86DF083E5726}"/>
                    </a:ext>
                  </a:extLst>
                </p:cNvPr>
                <p:cNvSpPr/>
                <p:nvPr/>
              </p:nvSpPr>
              <p:spPr>
                <a:xfrm>
                  <a:off x="5197670" y="2362515"/>
                  <a:ext cx="310955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2A89E9D-7F94-2B55-959B-2F8860AC5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80610" t="-48908" r="5552" b="-97022"/>
                <a:stretch/>
              </p:blipFill>
              <p:spPr>
                <a:xfrm>
                  <a:off x="5197671" y="2301874"/>
                  <a:ext cx="240730" cy="498101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955AD2-C44E-AABF-CC44-CC9CCBE9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6043" y="4975373"/>
                <a:ext cx="2410901" cy="25400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2B49C-A7E3-94A9-9D9D-ADDBA0D3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0127" y="1314141"/>
              <a:ext cx="3336852" cy="27807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2F9DFF-40F3-9EE0-743D-B05DFC677D48}"/>
              </a:ext>
            </a:extLst>
          </p:cNvPr>
          <p:cNvGrpSpPr/>
          <p:nvPr/>
        </p:nvGrpSpPr>
        <p:grpSpPr>
          <a:xfrm>
            <a:off x="266887" y="2171744"/>
            <a:ext cx="5730707" cy="3186640"/>
            <a:chOff x="1963878" y="1305731"/>
            <a:chExt cx="8264243" cy="45954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89E724B-8EE1-AA01-1B45-BD5BDE7F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B45D27-71F8-5353-F268-013274C7FDBA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6BD3EF-B03E-D8A9-E93F-9DECDA6B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8EEAFB-5F05-67A8-1900-128CF95E7959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CEB1D1-787F-3CF8-8502-FE121ED94600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862181-EDC2-BA25-8ACF-D32BBEA8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2F6B78-A5EA-6F8B-4FB7-73082808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056DC0-A041-8236-7239-62F6A1773E13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BFFAE50-9F12-4310-C689-F02235FA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3E0BE5-9443-F0D7-DD70-0714B26351D5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09B2CB-1E19-EC26-5E1C-78487C15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039DE9-F37E-4A84-44AF-0FDF6AD47677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DDC87A6-BD04-14BC-BCC4-9F6EBB3C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24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DBD06-9724-3344-024E-868425013AC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586CE-6952-1779-86B9-68BFDD42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15152" y="4016259"/>
            <a:ext cx="6453434" cy="2383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ECED7-2CB2-A0A7-C1B0-A026ABC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5152" y="1394891"/>
            <a:ext cx="6453434" cy="23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9788-428B-4C1C-98E4-F7337F97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5926-094F-5156-5CFD-454B1D0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63E7-A974-6A7B-9E80-E795E124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40DAB8-763C-F16C-D222-BF45D8F5A0BB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55930-ADDF-BE64-8F8A-EE3A56A9202E}"/>
              </a:ext>
            </a:extLst>
          </p:cNvPr>
          <p:cNvSpPr/>
          <p:nvPr/>
        </p:nvSpPr>
        <p:spPr>
          <a:xfrm>
            <a:off x="1595178" y="3996967"/>
            <a:ext cx="3448162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741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309F1-9C8A-D3D3-695E-3D6E938B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E72C19-2083-B467-19D6-5A996BC6F97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(motor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learning)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C034C-732F-43B6-A7B6-D61B0B1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18" y="1649691"/>
            <a:ext cx="3398245" cy="4491872"/>
          </a:xfrm>
          <a:prstGeom prst="rect">
            <a:avLst/>
          </a:prstGeom>
        </p:spPr>
      </p:pic>
      <p:pic>
        <p:nvPicPr>
          <p:cNvPr id="1026" name="Picture 2" descr="Image result for 魏坤琳">
            <a:extLst>
              <a:ext uri="{FF2B5EF4-FFF2-40B4-BE49-F238E27FC236}">
                <a16:creationId xmlns:a16="http://schemas.microsoft.com/office/drawing/2014/main" id="{98B7E0E4-E4A1-30B2-2804-6F72D690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8" y="2247900"/>
            <a:ext cx="156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niel wolport">
            <a:extLst>
              <a:ext uri="{FF2B5EF4-FFF2-40B4-BE49-F238E27FC236}">
                <a16:creationId xmlns:a16="http://schemas.microsoft.com/office/drawing/2014/main" id="{9AEEFD55-7859-5CCA-7B4E-0ADE1CA2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86" y="2464913"/>
            <a:ext cx="2046007" cy="19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60974-D380-7F94-8419-AF5426FA7597}"/>
              </a:ext>
            </a:extLst>
          </p:cNvPr>
          <p:cNvSpPr txBox="1"/>
          <p:nvPr/>
        </p:nvSpPr>
        <p:spPr>
          <a:xfrm>
            <a:off x="6313520" y="4425434"/>
            <a:ext cx="170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Daniel Wolpert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6EE75-AAEA-6477-FDB0-A74ED014C8B9}"/>
              </a:ext>
            </a:extLst>
          </p:cNvPr>
          <p:cNvSpPr txBox="1"/>
          <p:nvPr/>
        </p:nvSpPr>
        <p:spPr>
          <a:xfrm>
            <a:off x="1055566" y="4697979"/>
            <a:ext cx="133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Kunlin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82A5E5-FEE1-3642-9B59-F2A5A48B1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8424416" y="2247900"/>
            <a:ext cx="3504838" cy="1061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BDEE2-1D86-A2E8-D96C-8A1F84E9DA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83"/>
          <a:stretch/>
        </p:blipFill>
        <p:spPr>
          <a:xfrm>
            <a:off x="8244493" y="3536310"/>
            <a:ext cx="3504838" cy="107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13 at 14.47.29">
            <a:hlinkClick r:id="" action="ppaction://media"/>
            <a:extLst>
              <a:ext uri="{FF2B5EF4-FFF2-40B4-BE49-F238E27FC236}">
                <a16:creationId xmlns:a16="http://schemas.microsoft.com/office/drawing/2014/main" id="{43E72A3B-FEC7-E4C8-F06E-57934C54F5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168" y="1950213"/>
            <a:ext cx="5233546" cy="324037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5B9079-57A2-2843-02A8-4862A6AC58C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FFD9C-1F28-C4FB-7558-4817ADE05DF2}"/>
              </a:ext>
            </a:extLst>
          </p:cNvPr>
          <p:cNvSpPr txBox="1"/>
          <p:nvPr/>
        </p:nvSpPr>
        <p:spPr>
          <a:xfrm>
            <a:off x="7299453" y="2818614"/>
            <a:ext cx="428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(force</a:t>
            </a:r>
            <a:r>
              <a:rPr lang="zh-CN" altLang="en-US" sz="2400" dirty="0"/>
              <a:t> </a:t>
            </a:r>
            <a:r>
              <a:rPr lang="en-US" altLang="zh-CN" sz="2400" dirty="0"/>
              <a:t>render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box):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[-1,</a:t>
            </a:r>
            <a:r>
              <a:rPr lang="zh-CN" altLang="en-US" sz="2400" dirty="0"/>
              <a:t> </a:t>
            </a:r>
            <a:r>
              <a:rPr lang="en-US" altLang="zh-CN" sz="2400" dirty="0"/>
              <a:t>1]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588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85BD20-E69F-33C7-AEFE-6DB66173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923" b="-4668"/>
          <a:stretch/>
        </p:blipFill>
        <p:spPr>
          <a:xfrm>
            <a:off x="4103354" y="6100748"/>
            <a:ext cx="3985291" cy="4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8B50ADB-C9AE-DA3B-3E46-8D46FD3BCA6F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F954-7C96-3DE1-598D-BF034AFF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53" y="2086240"/>
            <a:ext cx="9554852" cy="37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A27C-FCDA-ECBA-DA76-178792D8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0D8952-57D2-AA97-F28E-16A9FEE0AFCF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1F460-B65D-351E-644F-D55261479591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BCDABC-A9E8-764A-326D-7173B1ECC33B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1A960-317D-05F0-73CD-173CFC6BEF44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D2309-EEC2-37DA-C6DE-3921EE892F8E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DE0E79-F730-D01A-18D9-B246F7BBF86C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E0F5C-6B90-9E14-7A65-96A2A0032810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EFFFC7-37E5-4BF9-CB06-B256E748E9A0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B6C3C7-7730-B6E0-9C34-8480DD2FA819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7F1DA4C-6EFD-02D3-6962-C757D4FC7C33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BD795-BF39-3C94-5164-31F5E1D02488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B99BCE-51C3-D90A-787F-4710B8A65621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C88B4-C256-822B-EDAD-B2D6F0E27745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430879A-0B9D-089A-DE87-D885F4269C7B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F9EEF-D69A-C60A-7E3F-5E706978EC7A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751317A-6104-C83D-1526-C878E1A549FF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7540C-4E36-50A2-4B21-15255A8DAAA7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22FE670-04DE-277E-44DC-4D801EE6FB5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B35A8-BEB9-E349-E1CB-42FADDC50E16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DE2EA6D-26C8-488D-0BD2-FCFB7F4A40AE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35F4E1-85BC-AA61-9415-8246B6D9C83E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03EBE-035E-EB0A-E39F-ACB1A2797FD5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F39685-FA92-650F-B325-38D42D495F16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C4A382-9B66-C688-30EF-45CE046C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89FBFC-79E1-81C1-530B-FF78D9B25B4D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43CD6F-9191-4F18-ADBB-43DFC178BA58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569DA1-421E-C2F8-B422-944905E5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19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BFF9-E901-B6BA-82A9-5BE40325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800E-6B06-862B-3B92-5579944A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F70E-ADAA-F6CE-ACF8-1FCE5084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0B5EC6-ED58-A23C-5490-AA1440CDFAD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094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35D7-735E-0205-2D30-D8ED44C0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772168-6334-449E-8745-4525ECDF5565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85F6B-4804-282B-4A7D-63E06CD1B48C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595095-B624-46D2-2E1A-C0B146124839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67AE2-A955-C2A8-8D9F-C129A62C5318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DBA81-2954-5D1E-173C-4DC4564E9E5F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5856CF-7710-D98A-451B-E4D4BD5C9B2D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A3AE8-6545-8E10-6A66-BB142A833AF6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DF7EBF3-C3E9-6A1A-375A-692A2F786367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37DB1-E043-6A91-F459-9C9C450AD4C4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CAFEC25-1880-1C15-E236-201A293337CF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7DACDD-2CD4-5B83-617B-80F4FF329D33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5EE4D0-E889-50CC-FA9C-F06C7DB4408A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229285-0F69-1496-5A63-EABAF0ADB48D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6875D-EB54-49C0-F884-F87CE7156F1D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1A2473-3584-48F3-9BD8-2E1D11AA8142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9A3337C-3176-8233-4F19-C5504A491ABA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8D99-6E6D-7832-EF92-549F3C7A52D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4D70951-8E05-9927-012A-214032A7349C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2DEB49-9BFD-33BB-6D47-FF716BCFA9B3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949F04-98A5-B6F8-9C01-D0DDBF1CF75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741E5A-33CE-A981-35C5-9D7CD2FC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85A107-33D8-8DE1-5BED-4E2DECF7D42E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BCCE2D-2518-4EC1-2510-BAEB6FBF8340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DE5663-0B5D-CCC2-3F9E-5D67F551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4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5135-2709-C37A-65F7-8E109EB6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B3824B-52B5-855D-37D2-35841C4659DA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419B0-4D4B-A7B1-8298-6127B5046AA9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EA957-73DE-2730-5F18-5BCCFD46FF5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C9C89-2549-3C66-3BE9-1BB3EA0BD06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2778-F555-3ECF-42CA-B5C9262CA44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4168B53-81CB-AAA1-22D5-22FFE78DF0A0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047A2-25C1-1944-0CEC-FA1EF4484202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E55B1-4A79-3F70-CE13-EC0B354992DB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9BCEE-FE43-E3BD-FA4E-282D6E2F20CC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6EF9CCB-95A6-BB6B-8540-B3DBD8CB79A4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978500-8130-2293-F94D-1B6096364382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A1C54-49EC-D163-0139-9FB1E125A184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6FC59-7ED9-79C5-8095-1A5659263A96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F37FD7-23CF-0F8A-87D1-3ED553FDE53C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8FC16-A09D-FC3F-3EFD-EB91469B073C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73F08F9-3269-5BED-6E43-15C54EC4CB33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5D501-DD24-E7F0-21D7-1FFCFE91F3F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C6C8AB-1206-DBF1-17F8-90D25AF8756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5A2638-B815-7892-30FA-05F56AB44711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68F406E-830F-526B-CCDD-58E907F34FC7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32CB6A-007F-7BFA-98C0-E45061276BD7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8F046-E426-B435-69FA-B3594612B966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8FA00-66D4-9933-6BC9-F11342ECDB9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9CF34C5-7061-73BE-EB57-157815E86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0CF3E3-6F4F-F3DA-6948-F6C9595C1C38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20834F-3345-621C-05CE-17B97BAC008F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16A04DD-47BD-D0D6-9781-44CCF2E0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5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B226F-7407-5C3E-B300-CB9E9C80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F35-75E3-3BA9-8901-FDEBB675530E}"/>
              </a:ext>
            </a:extLst>
          </p:cNvPr>
          <p:cNvGrpSpPr/>
          <p:nvPr/>
        </p:nvGrpSpPr>
        <p:grpSpPr>
          <a:xfrm>
            <a:off x="716305" y="426322"/>
            <a:ext cx="5239862" cy="3676960"/>
            <a:chOff x="1326757" y="341482"/>
            <a:chExt cx="5239862" cy="3676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0314C4-5FFA-2494-AAD3-F6D14EB6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757" y="723507"/>
              <a:ext cx="5239862" cy="32949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2C8BF3-34B9-EBCD-FC45-E1460B2C76D2}"/>
                </a:ext>
              </a:extLst>
            </p:cNvPr>
            <p:cNvSpPr txBox="1"/>
            <p:nvPr/>
          </p:nvSpPr>
          <p:spPr>
            <a:xfrm>
              <a:off x="3525739" y="341482"/>
              <a:ext cx="84189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/>
                <a:t>RLHF</a:t>
              </a:r>
              <a:endParaRPr lang="en-CN" sz="25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AA2437-99DD-0C7C-E869-B10825D43EDF}"/>
              </a:ext>
            </a:extLst>
          </p:cNvPr>
          <p:cNvGrpSpPr/>
          <p:nvPr/>
        </p:nvGrpSpPr>
        <p:grpSpPr>
          <a:xfrm>
            <a:off x="5956167" y="724633"/>
            <a:ext cx="5672415" cy="3462362"/>
            <a:chOff x="5843046" y="930896"/>
            <a:chExt cx="5672415" cy="34623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3E24B8-3B3B-6A5C-33EC-2A13FDE2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046" y="1300228"/>
              <a:ext cx="5672415" cy="30930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5EB190-A711-D43E-34CB-64420CB2F0A0}"/>
                </a:ext>
              </a:extLst>
            </p:cNvPr>
            <p:cNvSpPr txBox="1"/>
            <p:nvPr/>
          </p:nvSpPr>
          <p:spPr>
            <a:xfrm>
              <a:off x="8210215" y="930896"/>
              <a:ext cx="93807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GRPO</a:t>
              </a:r>
              <a:endParaRPr lang="en-CN" sz="25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6D6F47-37BD-C8C3-E0E6-E29067115150}"/>
              </a:ext>
            </a:extLst>
          </p:cNvPr>
          <p:cNvGrpSpPr/>
          <p:nvPr/>
        </p:nvGrpSpPr>
        <p:grpSpPr>
          <a:xfrm>
            <a:off x="3727726" y="2680976"/>
            <a:ext cx="4736547" cy="3750702"/>
            <a:chOff x="3783791" y="2714551"/>
            <a:chExt cx="5232525" cy="41434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01A148-AF65-BAF7-F77B-23CEE006F5B3}"/>
                </a:ext>
              </a:extLst>
            </p:cNvPr>
            <p:cNvGrpSpPr/>
            <p:nvPr/>
          </p:nvGrpSpPr>
          <p:grpSpPr>
            <a:xfrm>
              <a:off x="3783791" y="2714551"/>
              <a:ext cx="5232525" cy="4143449"/>
              <a:chOff x="4028888" y="3129699"/>
              <a:chExt cx="5232525" cy="414344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E374D58-45AA-14FE-28FD-7107C85C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8888" y="3624414"/>
                <a:ext cx="5232525" cy="364873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05C524-669E-93CD-95E3-4305280BEC9C}"/>
                  </a:ext>
                </a:extLst>
              </p:cNvPr>
              <p:cNvSpPr/>
              <p:nvPr/>
            </p:nvSpPr>
            <p:spPr>
              <a:xfrm>
                <a:off x="4125875" y="3129699"/>
                <a:ext cx="5135538" cy="5938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945D1A-9C41-7DC3-5617-24BF310B3ED8}"/>
                </a:ext>
              </a:extLst>
            </p:cNvPr>
            <p:cNvSpPr txBox="1"/>
            <p:nvPr/>
          </p:nvSpPr>
          <p:spPr>
            <a:xfrm>
              <a:off x="5933419" y="2831386"/>
              <a:ext cx="933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MCTS</a:t>
              </a:r>
              <a:endParaRPr lang="en-CN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94BBD53-8447-AC8E-6213-CB8890C5202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Recap: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C6BEDC-E8B1-CAE5-A464-8A34B300C26A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F0F690-9C78-2AFE-AC17-0D2643BB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031ED4-28C8-BD6E-352B-CB91453C4363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834554-6DD0-A832-3709-20F0A01B0A12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B0F5CE-08CA-231A-7C61-009F574550FF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832B42-F5D8-703A-E30F-5A34CB58C710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504036-80AC-B1A5-C88E-489240B5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BE9505-0ED3-88E4-1C54-524CEC80F3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865B1A-C292-F4D4-097A-DCDB17B15FF0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2642AF-B7CB-49A4-390C-B0A88B22D8EC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D7168C-FCD0-0B05-05DA-26BCBC2D0846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76417B-EEC0-9601-68B3-36A05A681E3C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E8251D-FCC7-13C6-7C81-7010E73C1DA8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D3EF10-3948-B6B6-3258-20D4A70099F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3F89BE-BC13-7784-EB53-CC6CE57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42A633-7CDD-71DC-5834-7DBA32BAC044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B0ECE8-21DF-D215-173F-D01ADB13595E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6897A-F17D-FFC3-E776-C893BE362B86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A46CA1B-CD67-3C86-F02A-1B39EC18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846A9E-0446-86FA-B60E-C726CA5D4885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1D3DEA-46E2-DD54-BF85-CCD5BA2B9CC3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90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00A-3E16-8E23-EF84-BC68F1C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3CB214-D54D-4B3E-FEC4-67E194D4BF9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657E3-80FE-0922-6071-08B549F1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20036-38B2-3E01-46A9-2804C27C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FD3408-EDAE-E466-0CB6-CE22234E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AA33C1-3F07-1CE5-CD43-DF86E3A8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03B4D9-433B-DCC9-8AFE-C234E399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5A16A5-140B-9C5A-A360-97AE1D7DB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AB29E3-FAED-DA50-1E2B-17BD4D6CE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38F3EB-4BC2-F422-56FF-65992A759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B2E9C51-1949-F333-C1F9-8AE380F3E56F}"/>
              </a:ext>
            </a:extLst>
          </p:cNvPr>
          <p:cNvSpPr/>
          <p:nvPr/>
        </p:nvSpPr>
        <p:spPr>
          <a:xfrm>
            <a:off x="3781292" y="280307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8861</TotalTime>
  <Words>386</Words>
  <Application>Microsoft Macintosh PowerPoint</Application>
  <PresentationFormat>Widescreen</PresentationFormat>
  <Paragraphs>172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Microsoft YaHei UI</vt:lpstr>
      <vt:lpstr>Arial</vt:lpstr>
      <vt:lpstr>Calibri</vt:lpstr>
      <vt:lpstr>Calibri Light</vt:lpstr>
      <vt:lpstr>Cambria Math</vt:lpstr>
      <vt:lpstr>Office Theme</vt:lpstr>
      <vt:lpstr>04 Policy Gradient</vt:lpstr>
      <vt:lpstr>This tutorial is mainly contributed by…</vt:lpstr>
      <vt:lpstr>Goal: reward hypothesis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383</cp:revision>
  <dcterms:created xsi:type="dcterms:W3CDTF">2023-05-03T03:32:06Z</dcterms:created>
  <dcterms:modified xsi:type="dcterms:W3CDTF">2025-02-15T12:23:03Z</dcterms:modified>
</cp:coreProperties>
</file>